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65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>
        <p:scale>
          <a:sx n="70" d="100"/>
          <a:sy n="70" d="100"/>
        </p:scale>
        <p:origin x="-1296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44627-8913-4E0E-B5AD-64720A09D671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68DA1-3B54-4131-9011-D27DCAA95A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68DA1-3B54-4131-9011-D27DCAA95A8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68DA1-3B54-4131-9011-D27DCAA95A8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85E2-C018-4A30-A3FB-0C853645A0F3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58D9-1296-42DD-9C38-5FBE4F2E05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85E2-C018-4A30-A3FB-0C853645A0F3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58D9-1296-42DD-9C38-5FBE4F2E05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85E2-C018-4A30-A3FB-0C853645A0F3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58D9-1296-42DD-9C38-5FBE4F2E05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85E2-C018-4A30-A3FB-0C853645A0F3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58D9-1296-42DD-9C38-5FBE4F2E05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85E2-C018-4A30-A3FB-0C853645A0F3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6B458D9-1296-42DD-9C38-5FBE4F2E05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85E2-C018-4A30-A3FB-0C853645A0F3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58D9-1296-42DD-9C38-5FBE4F2E05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85E2-C018-4A30-A3FB-0C853645A0F3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58D9-1296-42DD-9C38-5FBE4F2E05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85E2-C018-4A30-A3FB-0C853645A0F3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58D9-1296-42DD-9C38-5FBE4F2E05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85E2-C018-4A30-A3FB-0C853645A0F3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58D9-1296-42DD-9C38-5FBE4F2E05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85E2-C018-4A30-A3FB-0C853645A0F3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58D9-1296-42DD-9C38-5FBE4F2E05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85E2-C018-4A30-A3FB-0C853645A0F3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58D9-1296-42DD-9C38-5FBE4F2E05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4A085E2-C018-4A30-A3FB-0C853645A0F3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6B458D9-1296-42DD-9C38-5FBE4F2E05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пионеры герои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9144000" cy="8365315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918" y="3500438"/>
            <a:ext cx="6400800" cy="1824038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Пионер-партизан Марат </a:t>
            </a:r>
            <a:r>
              <a:rPr lang="ru-RU" sz="60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Казей</a:t>
            </a:r>
            <a:endParaRPr lang="ru-RU" sz="6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857232"/>
          </a:xfrm>
        </p:spPr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-Факты </a:t>
            </a:r>
            <a:r>
              <a:rPr lang="ru-RU" dirty="0" err="1" smtClean="0"/>
              <a:t>оМарате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-Марат и Сестра Ариадна</a:t>
            </a:r>
          </a:p>
          <a:p>
            <a:pPr>
              <a:buNone/>
            </a:pPr>
            <a:r>
              <a:rPr lang="ru-RU" dirty="0" smtClean="0"/>
              <a:t>-Семья Марата</a:t>
            </a:r>
          </a:p>
          <a:p>
            <a:pPr>
              <a:buNone/>
            </a:pPr>
            <a:r>
              <a:rPr lang="ru-RU" dirty="0" smtClean="0"/>
              <a:t>-памятник Марату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r>
              <a:rPr lang="ru-RU" sz="2400" b="1" dirty="0"/>
              <a:t>Отец назвал сына в честь линкора</a:t>
            </a:r>
            <a:br>
              <a:rPr lang="ru-RU" sz="2400" b="1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4714908" cy="5357850"/>
          </a:xfrm>
        </p:spPr>
        <p:txBody>
          <a:bodyPr>
            <a:normAutofit fontScale="77500" lnSpcReduction="20000"/>
          </a:bodyPr>
          <a:lstStyle/>
          <a:p>
            <a:pPr fontAlgn="t"/>
            <a:r>
              <a:rPr lang="ru-RU" sz="2600" dirty="0" smtClean="0"/>
              <a:t>Подлинная </a:t>
            </a:r>
            <a:r>
              <a:rPr lang="ru-RU" sz="2600" dirty="0"/>
              <a:t>история Марата </a:t>
            </a:r>
            <a:r>
              <a:rPr lang="ru-RU" sz="2600" dirty="0" err="1" smtClean="0"/>
              <a:t>Казея</a:t>
            </a:r>
            <a:r>
              <a:rPr lang="ru-RU" sz="2600" dirty="0" smtClean="0"/>
              <a:t> </a:t>
            </a:r>
            <a:r>
              <a:rPr lang="ru-RU" sz="2600" dirty="0"/>
              <a:t>была более драматичной, чем рассказывали педагоги детям. Но подвиг его от этого не менее значим. Наоборот, самоотверженность и мужество этого мальчика вызывают ещё большее уважение.</a:t>
            </a:r>
          </a:p>
          <a:p>
            <a:pPr fontAlgn="t"/>
            <a:r>
              <a:rPr lang="ru-RU" sz="2600" dirty="0"/>
              <a:t> </a:t>
            </a:r>
            <a:r>
              <a:rPr lang="ru-RU" sz="2600" dirty="0" smtClean="0"/>
              <a:t>Он </a:t>
            </a:r>
            <a:r>
              <a:rPr lang="ru-RU" sz="2600" dirty="0"/>
              <a:t>родился 10 октября 1929 года в селе </a:t>
            </a:r>
            <a:r>
              <a:rPr lang="ru-RU" sz="2600" dirty="0" err="1"/>
              <a:t>Станьково</a:t>
            </a:r>
            <a:r>
              <a:rPr lang="ru-RU" sz="2600" dirty="0"/>
              <a:t> Минской области. Маратом мальчика назвал отец — убеждённый коммунист, в прошлом моряк Балтийского флота. Иван </a:t>
            </a:r>
            <a:r>
              <a:rPr lang="ru-RU" sz="2600" dirty="0" err="1"/>
              <a:t>Казей</a:t>
            </a:r>
            <a:r>
              <a:rPr lang="ru-RU" sz="2600" dirty="0"/>
              <a:t> назвал сына в честь линкора «Марат», на котором ему самому довелось служить.</a:t>
            </a:r>
          </a:p>
          <a:p>
            <a:pPr fontAlgn="t"/>
            <a:r>
              <a:rPr lang="ru-RU" sz="2600" dirty="0"/>
              <a:t>Революционер-идеалист Иван </a:t>
            </a:r>
            <a:r>
              <a:rPr lang="ru-RU" sz="2600" dirty="0" err="1"/>
              <a:t>Казей</a:t>
            </a:r>
            <a:r>
              <a:rPr lang="ru-RU" sz="2600" dirty="0"/>
              <a:t> и дочь свою назвал необычно — Ариадной, в честь героини древнегреческого мифа, который ему очень нравился.</a:t>
            </a:r>
          </a:p>
          <a:p>
            <a:endParaRPr lang="ru-RU" dirty="0"/>
          </a:p>
        </p:txBody>
      </p:sp>
      <p:pic>
        <p:nvPicPr>
          <p:cNvPr id="5" name="Содержимое 3" descr="марат казей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785794"/>
            <a:ext cx="3405212" cy="5107817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5143504" y="5857892"/>
            <a:ext cx="3829048" cy="582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Марат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Казей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. Великая Отечественная война 1941–1945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14290"/>
            <a:ext cx="4714908" cy="428628"/>
          </a:xfrm>
        </p:spPr>
        <p:txBody>
          <a:bodyPr>
            <a:normAutofit fontScale="90000"/>
          </a:bodyPr>
          <a:lstStyle/>
          <a:p>
            <a:r>
              <a:rPr lang="ru-RU" sz="2700" b="1" dirty="0"/>
              <a:t>Идеалист и вредительство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72164"/>
          </a:xfrm>
        </p:spPr>
        <p:txBody>
          <a:bodyPr>
            <a:normAutofit fontScale="62500" lnSpcReduction="20000"/>
          </a:bodyPr>
          <a:lstStyle/>
          <a:p>
            <a:pPr fontAlgn="t"/>
            <a:r>
              <a:rPr lang="ru-RU" dirty="0"/>
              <a:t>Родители Марата познакомились в 1921 году, когда 27-летний революционный матрос Иван </a:t>
            </a:r>
            <a:r>
              <a:rPr lang="ru-RU" dirty="0" err="1"/>
              <a:t>Казей</a:t>
            </a:r>
            <a:r>
              <a:rPr lang="ru-RU" dirty="0"/>
              <a:t> приехал на родину на побывку и влюбился без памяти в свою однофамилицу, 16-летнюю Анюту </a:t>
            </a:r>
            <a:r>
              <a:rPr lang="ru-RU" dirty="0" err="1"/>
              <a:t>Казей</a:t>
            </a:r>
            <a:r>
              <a:rPr lang="ru-RU" dirty="0"/>
              <a:t>.</a:t>
            </a:r>
          </a:p>
          <a:p>
            <a:pPr fontAlgn="t"/>
            <a:r>
              <a:rPr lang="ru-RU" dirty="0"/>
              <a:t>Через год, списавшись на берег, Иван приехал в </a:t>
            </a:r>
            <a:r>
              <a:rPr lang="ru-RU" dirty="0" err="1"/>
              <a:t>Станьково</a:t>
            </a:r>
            <a:r>
              <a:rPr lang="ru-RU" dirty="0"/>
              <a:t> окончательно и женился на девушке.</a:t>
            </a:r>
          </a:p>
          <a:p>
            <a:pPr fontAlgn="t"/>
            <a:r>
              <a:rPr lang="ru-RU" dirty="0"/>
              <a:t>Коммунист и активист Иван </a:t>
            </a:r>
            <a:r>
              <a:rPr lang="ru-RU" dirty="0" err="1"/>
              <a:t>Казей</a:t>
            </a:r>
            <a:r>
              <a:rPr lang="ru-RU" dirty="0"/>
              <a:t> был убеждённым большевиком, на работе был на хорошем счету, возглавлял курсы подготовки трактористов, был председателем товарищеского суда.</a:t>
            </a:r>
          </a:p>
          <a:p>
            <a:pPr fontAlgn="t"/>
            <a:r>
              <a:rPr lang="ru-RU" dirty="0"/>
              <a:t>Всё закончилось в один день, когда в 1935 году его арестовали за </a:t>
            </a:r>
            <a:r>
              <a:rPr lang="ru-RU" sz="3600" dirty="0"/>
              <a:t>вредительство</a:t>
            </a:r>
            <a:r>
              <a:rPr lang="ru-RU" dirty="0"/>
              <a:t>. Чья подлая рука настрочила лживый донос, неизвестно. По всей видимости, идеализм Ивана </a:t>
            </a:r>
            <a:r>
              <a:rPr lang="ru-RU" dirty="0" err="1"/>
              <a:t>Казея</a:t>
            </a:r>
            <a:r>
              <a:rPr lang="ru-RU" dirty="0"/>
              <a:t>, который ни разу не взял в личных целях государственной копейки, стал сильно раздражать тех, кому хотелось за счёт народного добра улучшить собственное благосостояние. Такие люди существуют всегда, вне зависимости от того, какой политический строй на дворе.</a:t>
            </a:r>
          </a:p>
          <a:p>
            <a:pPr fontAlgn="t"/>
            <a:r>
              <a:rPr lang="ru-RU" dirty="0"/>
              <a:t>Иван </a:t>
            </a:r>
            <a:r>
              <a:rPr lang="ru-RU" dirty="0" err="1"/>
              <a:t>Казей</a:t>
            </a:r>
            <a:r>
              <a:rPr lang="ru-RU" dirty="0"/>
              <a:t> был сослан на Дальний Восток, где и сгинул навсегда. Реабилитировали его только в 1959 году, посмертно.</a:t>
            </a:r>
          </a:p>
          <a:p>
            <a:r>
              <a:rPr lang="ru-RU" dirty="0"/>
              <a:t>Анну </a:t>
            </a:r>
            <a:r>
              <a:rPr lang="ru-RU" dirty="0" err="1"/>
              <a:t>Казей</a:t>
            </a:r>
            <a:r>
              <a:rPr lang="ru-RU" dirty="0"/>
              <a:t>, такую же убеждённую коммунистку, после ареста мужа уволили с работы, выгнали из квартиры, отчислили из Московского пединститута, где она училась заочно. Детей пришлось отправить к родне, что оказалось очень правильным решением — саму Анну вскоре арестовали за «троцкизм».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ru-RU" sz="2400" b="1" dirty="0"/>
              <a:t>Марат и Ариадна</a:t>
            </a:r>
            <a:br>
              <a:rPr lang="ru-RU" sz="2400" b="1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>
            <a:noAutofit/>
          </a:bodyPr>
          <a:lstStyle/>
          <a:p>
            <a:r>
              <a:rPr lang="ru-RU" sz="1800" dirty="0"/>
              <a:t>Для 16-летней Ариадны и 13-летнего Марата </a:t>
            </a:r>
            <a:r>
              <a:rPr lang="ru-RU" sz="1800" dirty="0" err="1"/>
              <a:t>Казеев</a:t>
            </a:r>
            <a:r>
              <a:rPr lang="ru-RU" sz="1800" dirty="0"/>
              <a:t> гибель матери послужила толчком к началу активной борьбы с фашистами — в 1942 году они стали бойцами партизанского </a:t>
            </a:r>
            <a:r>
              <a:rPr lang="ru-RU" sz="1800" dirty="0" smtClean="0"/>
              <a:t>отряда.</a:t>
            </a:r>
          </a:p>
          <a:p>
            <a:pPr fontAlgn="t"/>
            <a:r>
              <a:rPr lang="ru-RU" sz="1800" dirty="0"/>
              <a:t>Марат был разведчиком. Ловкий паренёк много раз успешно проникал во вражеские гарнизоны в деревнях, добывая ценную </a:t>
            </a:r>
            <a:r>
              <a:rPr lang="ru-RU" sz="1800" dirty="0" err="1"/>
              <a:t>развединформацию</a:t>
            </a:r>
            <a:r>
              <a:rPr lang="ru-RU" sz="1800" dirty="0"/>
              <a:t>.</a:t>
            </a:r>
          </a:p>
          <a:p>
            <a:pPr fontAlgn="t"/>
            <a:r>
              <a:rPr lang="ru-RU" sz="1800" dirty="0"/>
              <a:t>В бою Марат был бесстрашен — в январе 1943 года, даже будучи раненым, несколько раз поднимался в атаку на противника. Он принимал участие в десятках диверсий на железных дорогах и других объектах, имевших особую важность для гитлеровцев.</a:t>
            </a:r>
          </a:p>
          <a:p>
            <a:pPr fontAlgn="t"/>
            <a:r>
              <a:rPr lang="ru-RU" sz="1800" dirty="0"/>
              <a:t>В марте 1943 года Марат спас целый партизанский отряд. Когда каратели взяли партизанский отряд имени Фурманова «в клещи» у деревни </a:t>
            </a:r>
            <a:r>
              <a:rPr lang="ru-RU" sz="1800" dirty="0" err="1"/>
              <a:t>Румок</a:t>
            </a:r>
            <a:r>
              <a:rPr lang="ru-RU" sz="1800" dirty="0"/>
              <a:t>, именно разведчику </a:t>
            </a:r>
            <a:r>
              <a:rPr lang="ru-RU" sz="1800" dirty="0" err="1"/>
              <a:t>Казею</a:t>
            </a:r>
            <a:r>
              <a:rPr lang="ru-RU" sz="1800" dirty="0"/>
              <a:t> удалось прорваться сквозь «кольцо» противника и привести помощь соседних партизанских отрядов. В результате каратели были разбиты.</a:t>
            </a:r>
          </a:p>
          <a:p>
            <a:pPr fontAlgn="t"/>
            <a:r>
              <a:rPr lang="ru-RU" sz="1800" dirty="0"/>
              <a:t>Зимой 1943 года, когда отряд выходил из окружения, Ариадна </a:t>
            </a:r>
            <a:r>
              <a:rPr lang="ru-RU" sz="1800" dirty="0" err="1"/>
              <a:t>Казей</a:t>
            </a:r>
            <a:r>
              <a:rPr lang="ru-RU" sz="1800" dirty="0"/>
              <a:t> получила тяжёлое обморожение. Чтобы спасти жизнь девушки, врачам пришлось ампутировать ей ноги в полевых условиях, после чего самолётом переправить на Большую Землю. Её доставили в глубокий тыл, в Иркутск, где врачам удалось её выходить.</a:t>
            </a:r>
          </a:p>
          <a:p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Марат и Ариадна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43570" y="1000108"/>
            <a:ext cx="3186106" cy="4543444"/>
          </a:xfrm>
        </p:spPr>
        <p:txBody>
          <a:bodyPr>
            <a:normAutofit fontScale="85000" lnSpcReduction="20000"/>
          </a:bodyPr>
          <a:lstStyle/>
          <a:p>
            <a:pPr fontAlgn="t"/>
            <a:r>
              <a:rPr lang="ru-RU" sz="2300" dirty="0" smtClean="0"/>
              <a:t>А Марат продолжал сражаться с врагом ещё злее, отчаяннее, мстя за убитую мать, за искалеченную сестру, за поруганную Родину…</a:t>
            </a:r>
          </a:p>
          <a:p>
            <a:pPr fontAlgn="t"/>
            <a:r>
              <a:rPr lang="ru-RU" sz="2300" dirty="0" smtClean="0"/>
              <a:t>За мужество и смелость Марат, которому в конце 1943 года исполнилось всего 14 лет, был награждён орденом Отечественной войны 1-й степени, медалями «За отвагу» и «За боевые заслуги».</a:t>
            </a:r>
          </a:p>
          <a:p>
            <a:endParaRPr lang="ru-RU" dirty="0"/>
          </a:p>
        </p:txBody>
      </p:sp>
      <p:pic>
        <p:nvPicPr>
          <p:cNvPr id="4" name="Рисунок 3" descr="марат и арианда  казей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071546"/>
            <a:ext cx="5092700" cy="42164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857356" y="5286388"/>
            <a:ext cx="25958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/>
              <a:t>Марат и Ариадна </a:t>
            </a:r>
            <a:r>
              <a:rPr lang="ru-RU" sz="1400" dirty="0" err="1"/>
              <a:t>Казей</a:t>
            </a:r>
            <a:r>
              <a:rPr lang="ru-RU" sz="1400" dirty="0"/>
              <a:t>, </a:t>
            </a:r>
            <a:r>
              <a:rPr lang="ru-RU" sz="1400" dirty="0" smtClean="0"/>
              <a:t>1935 </a:t>
            </a:r>
            <a:r>
              <a:rPr lang="ru-RU" sz="1400" dirty="0"/>
              <a:t>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2400" b="1" dirty="0"/>
              <a:t>Семья героев</a:t>
            </a:r>
            <a:br>
              <a:rPr lang="ru-RU" sz="2400" b="1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928670"/>
            <a:ext cx="4329114" cy="5357850"/>
          </a:xfrm>
        </p:spPr>
        <p:txBody>
          <a:bodyPr>
            <a:normAutofit lnSpcReduction="10000"/>
          </a:bodyPr>
          <a:lstStyle/>
          <a:p>
            <a:r>
              <a:rPr lang="ru-RU" sz="1800" dirty="0"/>
              <a:t>На дворе стоял май 1944 года. Уже вовсю готовилась операция «Багратион», которая принесёт Белоруссии свободу от гитлеровского ига. Но Марату не суждено было этого увидеть. 11 мая у деревни </a:t>
            </a:r>
            <a:r>
              <a:rPr lang="ru-RU" sz="1800" dirty="0" err="1"/>
              <a:t>Хоромицкие</a:t>
            </a:r>
            <a:r>
              <a:rPr lang="ru-RU" sz="1800" dirty="0"/>
              <a:t> разведгруппу партизан обнаружили гитлеровцы. Напарник Марата погиб сразу, а сам он вступил в бой. Немцы взяли его в «кольцо», рассчитывая захватить юного партизана живым. Когда кончились патроны, Марат подорвал себя гранатой</a:t>
            </a:r>
            <a:r>
              <a:rPr lang="ru-RU" sz="1800" dirty="0" smtClean="0"/>
              <a:t>.</a:t>
            </a:r>
          </a:p>
          <a:p>
            <a:r>
              <a:rPr lang="ru-RU" sz="1800" dirty="0"/>
              <a:t>Есть две версии — по одной, Марат взорвал себя и подходивших к нему немцев. По другой, партизан сознательно подорвал только себя, дабы не дать повода гитлеровцам к карательной операции в деревне </a:t>
            </a:r>
            <a:r>
              <a:rPr lang="ru-RU" sz="1800" dirty="0" err="1"/>
              <a:t>Хоромицкие</a:t>
            </a:r>
            <a:r>
              <a:rPr lang="ru-RU" sz="1800" dirty="0"/>
              <a:t>.</a:t>
            </a:r>
          </a:p>
        </p:txBody>
      </p:sp>
      <p:pic>
        <p:nvPicPr>
          <p:cNvPr id="4" name="Рисунок 3" descr="марат казей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928670"/>
            <a:ext cx="3929090" cy="52310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4876" y="357167"/>
            <a:ext cx="3971924" cy="2928958"/>
          </a:xfrm>
        </p:spPr>
        <p:txBody>
          <a:bodyPr>
            <a:normAutofit fontScale="92500" lnSpcReduction="10000"/>
          </a:bodyPr>
          <a:lstStyle/>
          <a:p>
            <a:pPr fontAlgn="t"/>
            <a:r>
              <a:rPr lang="ru-RU" sz="1800" dirty="0"/>
              <a:t>Марата похоронили в его родной деревне.</a:t>
            </a:r>
          </a:p>
          <a:p>
            <a:pPr fontAlgn="t"/>
            <a:r>
              <a:rPr lang="ru-RU" sz="1800" dirty="0"/>
              <a:t>За проявленный героизм в борьбе с немецко-фашистскими захватчиками Указом Президиума Верховного Совета СССР от 8 мая 1965 года </a:t>
            </a:r>
            <a:r>
              <a:rPr lang="ru-RU" sz="1800" dirty="0" err="1"/>
              <a:t>Казею</a:t>
            </a:r>
            <a:r>
              <a:rPr lang="ru-RU" sz="1800" dirty="0"/>
              <a:t> Марату Ивановичу было присвоено звание Героя Советского Союза.</a:t>
            </a:r>
          </a:p>
          <a:p>
            <a:pPr fontAlgn="t"/>
            <a:r>
              <a:rPr lang="ru-RU" sz="1800" dirty="0"/>
              <a:t>Ариадна </a:t>
            </a:r>
            <a:r>
              <a:rPr lang="ru-RU" sz="1800" dirty="0" err="1"/>
              <a:t>Казей</a:t>
            </a:r>
            <a:r>
              <a:rPr lang="ru-RU" sz="1800" dirty="0"/>
              <a:t> вернулась в Белоруссию в 1945 году. </a:t>
            </a:r>
          </a:p>
        </p:txBody>
      </p:sp>
      <p:pic>
        <p:nvPicPr>
          <p:cNvPr id="5" name="Рисунок 4" descr="k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500042"/>
            <a:ext cx="4173905" cy="278608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71472" y="3357563"/>
            <a:ext cx="821537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dirty="0"/>
              <a:t>Несмотря на потерю ног, она окончила Минский </a:t>
            </a:r>
            <a:r>
              <a:rPr lang="ru-RU" dirty="0" err="1"/>
              <a:t>педуниверситет</a:t>
            </a:r>
            <a:r>
              <a:rPr lang="ru-RU" dirty="0"/>
              <a:t>, преподавала в школе, избиралась депутатом Верховного Совета Белоруссии. В 1968 году героине-партизанке, заслуженной учительнице Белоруссии Ариадне Ивановне </a:t>
            </a:r>
            <a:r>
              <a:rPr lang="ru-RU" dirty="0" err="1"/>
              <a:t>Казей</a:t>
            </a:r>
            <a:r>
              <a:rPr lang="ru-RU" dirty="0"/>
              <a:t> было присвоено звание Героя Социалистического Труда</a:t>
            </a:r>
            <a:r>
              <a:rPr lang="ru-RU" dirty="0" smtClean="0"/>
              <a:t>.</a:t>
            </a:r>
          </a:p>
          <a:p>
            <a:pPr fontAlgn="t"/>
            <a:r>
              <a:rPr lang="ru-RU" dirty="0"/>
              <a:t>Ариадны Ивановны не стало в 2008 году. Но память о ней и её брате, Марате </a:t>
            </a:r>
            <a:r>
              <a:rPr lang="ru-RU" dirty="0" err="1"/>
              <a:t>Казее</a:t>
            </a:r>
            <a:r>
              <a:rPr lang="ru-RU" dirty="0"/>
              <a:t>, жива. Памятник Марату установлен в Минске, его именем названы несколько улиц в городах Белоруссии и в странах бывшего СССР.</a:t>
            </a:r>
          </a:p>
          <a:p>
            <a:pPr fontAlgn="t"/>
            <a:r>
              <a:rPr lang="ru-RU" dirty="0"/>
              <a:t>Но главная память — не в бронзе, а в душах людей. И пока мы помним имена тех, кто, жертвуя собой, спас нашу Родину от фашизма, они остаются рядом с нами, укрепляя и вдохновляя своим примером в трудные минуты жизни.</a:t>
            </a:r>
          </a:p>
          <a:p>
            <a:pPr fontAlgn="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6000768"/>
            <a:ext cx="8229600" cy="500066"/>
          </a:xfrm>
        </p:spPr>
        <p:txBody>
          <a:bodyPr>
            <a:normAutofit/>
          </a:bodyPr>
          <a:lstStyle/>
          <a:p>
            <a:r>
              <a:rPr lang="ru-RU" sz="1800" b="1" dirty="0">
                <a:latin typeface="+mn-lt"/>
              </a:rPr>
              <a:t>Памятник Марату </a:t>
            </a:r>
            <a:r>
              <a:rPr lang="ru-RU" sz="1800" b="1" dirty="0" err="1">
                <a:latin typeface="+mn-lt"/>
              </a:rPr>
              <a:t>Казею</a:t>
            </a:r>
            <a:endParaRPr lang="ru-RU" sz="1800" dirty="0">
              <a:latin typeface="+mn-lt"/>
            </a:endParaRPr>
          </a:p>
        </p:txBody>
      </p:sp>
      <p:pic>
        <p:nvPicPr>
          <p:cNvPr id="4" name="Содержимое 3" descr="памятник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14290"/>
            <a:ext cx="8577921" cy="57150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</TotalTime>
  <Words>348</Words>
  <Application>Microsoft Office PowerPoint</Application>
  <PresentationFormat>Экран (4:3)</PresentationFormat>
  <Paragraphs>42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Слайд 1</vt:lpstr>
      <vt:lpstr>Содержание</vt:lpstr>
      <vt:lpstr>Отец назвал сына в честь линкора </vt:lpstr>
      <vt:lpstr>Идеалист и вредительство </vt:lpstr>
      <vt:lpstr>Марат и Ариадна </vt:lpstr>
      <vt:lpstr>Марат и Ариадна</vt:lpstr>
      <vt:lpstr>Семья героев </vt:lpstr>
      <vt:lpstr>Слайд 8</vt:lpstr>
      <vt:lpstr>Памятник Марату Казею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Последняя граната.</dc:title>
  <dc:creator>DENIS DENIS</dc:creator>
  <cp:lastModifiedBy>admin</cp:lastModifiedBy>
  <cp:revision>6</cp:revision>
  <dcterms:created xsi:type="dcterms:W3CDTF">2015-04-24T13:25:41Z</dcterms:created>
  <dcterms:modified xsi:type="dcterms:W3CDTF">2022-05-19T08:05:18Z</dcterms:modified>
</cp:coreProperties>
</file>